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303" r:id="rId3"/>
    <p:sldId id="313" r:id="rId4"/>
    <p:sldId id="272" r:id="rId5"/>
    <p:sldId id="275" r:id="rId6"/>
    <p:sldId id="312" r:id="rId7"/>
    <p:sldId id="311" r:id="rId8"/>
    <p:sldId id="276" r:id="rId9"/>
    <p:sldId id="280" r:id="rId10"/>
    <p:sldId id="282" r:id="rId11"/>
    <p:sldId id="283" r:id="rId12"/>
    <p:sldId id="286" r:id="rId13"/>
    <p:sldId id="302" r:id="rId14"/>
    <p:sldId id="309" r:id="rId15"/>
    <p:sldId id="290" r:id="rId16"/>
    <p:sldId id="262" r:id="rId17"/>
    <p:sldId id="288" r:id="rId18"/>
    <p:sldId id="284" r:id="rId19"/>
    <p:sldId id="285" r:id="rId20"/>
    <p:sldId id="291" r:id="rId21"/>
    <p:sldId id="292" r:id="rId22"/>
    <p:sldId id="300" r:id="rId23"/>
    <p:sldId id="278" r:id="rId24"/>
    <p:sldId id="293" r:id="rId25"/>
    <p:sldId id="259" r:id="rId26"/>
    <p:sldId id="263" r:id="rId27"/>
    <p:sldId id="304" r:id="rId28"/>
    <p:sldId id="2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0" clrIdx="0">
    <p:extLst>
      <p:ext uri="{19B8F6BF-5375-455C-9EA6-DF929625EA0E}">
        <p15:presenceInfo xmlns:p15="http://schemas.microsoft.com/office/powerpoint/2012/main" userId="b2f62a5d857d10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A8CF9-8C2F-786D-F514-3A0203447C05}" v="9" dt="2025-04-27T12:01:45.870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544fffa32a0a171fed4d97eb00f7e7925aef5e33c433bbf374c06edcc991ef4::" providerId="AD" clId="Web-{EDE57ADE-A82A-0CBA-EEB0-1607338862C5}"/>
    <pc:docChg chg="modSld">
      <pc:chgData name="Guest User" userId="S::urn:spo:anon#5544fffa32a0a171fed4d97eb00f7e7925aef5e33c433bbf374c06edcc991ef4::" providerId="AD" clId="Web-{EDE57ADE-A82A-0CBA-EEB0-1607338862C5}" dt="2025-04-06T05:36:11.654" v="15"/>
      <pc:docMkLst>
        <pc:docMk/>
      </pc:docMkLst>
      <pc:sldChg chg="addSp delSp">
        <pc:chgData name="Guest User" userId="S::urn:spo:anon#5544fffa32a0a171fed4d97eb00f7e7925aef5e33c433bbf374c06edcc991ef4::" providerId="AD" clId="Web-{EDE57ADE-A82A-0CBA-EEB0-1607338862C5}" dt="2025-04-06T05:35:55.872" v="13"/>
        <pc:sldMkLst>
          <pc:docMk/>
          <pc:sldMk cId="1732698309" sldId="258"/>
        </pc:sldMkLst>
        <pc:inkChg chg="add del">
          <ac:chgData name="Guest User" userId="S::urn:spo:anon#5544fffa32a0a171fed4d97eb00f7e7925aef5e33c433bbf374c06edcc991ef4::" providerId="AD" clId="Web-{EDE57ADE-A82A-0CBA-EEB0-1607338862C5}" dt="2025-04-06T05:35:55.872" v="13"/>
          <ac:inkMkLst>
            <pc:docMk/>
            <pc:sldMk cId="1732698309" sldId="258"/>
            <ac:inkMk id="4" creationId="{99915472-C40D-A349-C02B-414942063904}"/>
          </ac:inkMkLst>
        </pc:inkChg>
      </pc:sldChg>
      <pc:sldChg chg="addSp delSp">
        <pc:chgData name="Guest User" userId="S::urn:spo:anon#5544fffa32a0a171fed4d97eb00f7e7925aef5e33c433bbf374c06edcc991ef4::" providerId="AD" clId="Web-{EDE57ADE-A82A-0CBA-EEB0-1607338862C5}" dt="2025-04-06T05:36:11.654" v="15"/>
        <pc:sldMkLst>
          <pc:docMk/>
          <pc:sldMk cId="1628234000" sldId="275"/>
        </pc:sldMkLst>
        <pc:inkChg chg="add del">
          <ac:chgData name="Guest User" userId="S::urn:spo:anon#5544fffa32a0a171fed4d97eb00f7e7925aef5e33c433bbf374c06edcc991ef4::" providerId="AD" clId="Web-{EDE57ADE-A82A-0CBA-EEB0-1607338862C5}" dt="2025-04-06T05:34:42.682" v="1"/>
          <ac:inkMkLst>
            <pc:docMk/>
            <pc:sldMk cId="1628234000" sldId="275"/>
            <ac:inkMk id="14" creationId="{D5F232D9-0935-FD0D-7506-587BB5220E9E}"/>
          </ac:inkMkLst>
        </pc:inkChg>
        <pc:inkChg chg="add">
          <ac:chgData name="Guest User" userId="S::urn:spo:anon#5544fffa32a0a171fed4d97eb00f7e7925aef5e33c433bbf374c06edcc991ef4::" providerId="AD" clId="Web-{EDE57ADE-A82A-0CBA-EEB0-1607338862C5}" dt="2025-04-06T05:34:55.714" v="2"/>
          <ac:inkMkLst>
            <pc:docMk/>
            <pc:sldMk cId="1628234000" sldId="275"/>
            <ac:inkMk id="15" creationId="{B58F1A05-638F-A80F-DA5A-622857236832}"/>
          </ac:inkMkLst>
        </pc:inkChg>
        <pc:inkChg chg="add">
          <ac:chgData name="Guest User" userId="S::urn:spo:anon#5544fffa32a0a171fed4d97eb00f7e7925aef5e33c433bbf374c06edcc991ef4::" providerId="AD" clId="Web-{EDE57ADE-A82A-0CBA-EEB0-1607338862C5}" dt="2025-04-06T05:34:56.620" v="3"/>
          <ac:inkMkLst>
            <pc:docMk/>
            <pc:sldMk cId="1628234000" sldId="275"/>
            <ac:inkMk id="16" creationId="{FE14742A-4C4F-07FC-02F0-F107A25189D2}"/>
          </ac:inkMkLst>
        </pc:inkChg>
        <pc:inkChg chg="add">
          <ac:chgData name="Guest User" userId="S::urn:spo:anon#5544fffa32a0a171fed4d97eb00f7e7925aef5e33c433bbf374c06edcc991ef4::" providerId="AD" clId="Web-{EDE57ADE-A82A-0CBA-EEB0-1607338862C5}" dt="2025-04-06T05:34:57.417" v="4"/>
          <ac:inkMkLst>
            <pc:docMk/>
            <pc:sldMk cId="1628234000" sldId="275"/>
            <ac:inkMk id="17" creationId="{7D560A31-ED15-EBD2-B4A1-10AF88797E59}"/>
          </ac:inkMkLst>
        </pc:inkChg>
        <pc:inkChg chg="add">
          <ac:chgData name="Guest User" userId="S::urn:spo:anon#5544fffa32a0a171fed4d97eb00f7e7925aef5e33c433bbf374c06edcc991ef4::" providerId="AD" clId="Web-{EDE57ADE-A82A-0CBA-EEB0-1607338862C5}" dt="2025-04-06T05:34:58.292" v="5"/>
          <ac:inkMkLst>
            <pc:docMk/>
            <pc:sldMk cId="1628234000" sldId="275"/>
            <ac:inkMk id="18" creationId="{ABE5817A-9586-D38D-3B7F-E8894F656A51}"/>
          </ac:inkMkLst>
        </pc:inkChg>
        <pc:inkChg chg="add">
          <ac:chgData name="Guest User" userId="S::urn:spo:anon#5544fffa32a0a171fed4d97eb00f7e7925aef5e33c433bbf374c06edcc991ef4::" providerId="AD" clId="Web-{EDE57ADE-A82A-0CBA-EEB0-1607338862C5}" dt="2025-04-06T05:34:59.073" v="6"/>
          <ac:inkMkLst>
            <pc:docMk/>
            <pc:sldMk cId="1628234000" sldId="275"/>
            <ac:inkMk id="19" creationId="{28134BFD-33BE-539A-1588-087CC96D9013}"/>
          </ac:inkMkLst>
        </pc:inkChg>
        <pc:inkChg chg="add">
          <ac:chgData name="Guest User" userId="S::urn:spo:anon#5544fffa32a0a171fed4d97eb00f7e7925aef5e33c433bbf374c06edcc991ef4::" providerId="AD" clId="Web-{EDE57ADE-A82A-0CBA-EEB0-1607338862C5}" dt="2025-04-06T05:34:59.464" v="7"/>
          <ac:inkMkLst>
            <pc:docMk/>
            <pc:sldMk cId="1628234000" sldId="275"/>
            <ac:inkMk id="20" creationId="{9C0906B6-BACC-F07F-F6DA-F4E4A91F096B}"/>
          </ac:inkMkLst>
        </pc:inkChg>
        <pc:inkChg chg="add">
          <ac:chgData name="Guest User" userId="S::urn:spo:anon#5544fffa32a0a171fed4d97eb00f7e7925aef5e33c433bbf374c06edcc991ef4::" providerId="AD" clId="Web-{EDE57ADE-A82A-0CBA-EEB0-1607338862C5}" dt="2025-04-06T05:34:59.901" v="8"/>
          <ac:inkMkLst>
            <pc:docMk/>
            <pc:sldMk cId="1628234000" sldId="275"/>
            <ac:inkMk id="21" creationId="{37F556F2-7B7B-6D2D-C0C1-33432C1D0D8D}"/>
          </ac:inkMkLst>
        </pc:inkChg>
        <pc:inkChg chg="add del">
          <ac:chgData name="Guest User" userId="S::urn:spo:anon#5544fffa32a0a171fed4d97eb00f7e7925aef5e33c433bbf374c06edcc991ef4::" providerId="AD" clId="Web-{EDE57ADE-A82A-0CBA-EEB0-1607338862C5}" dt="2025-04-06T05:36:11.654" v="15"/>
          <ac:inkMkLst>
            <pc:docMk/>
            <pc:sldMk cId="1628234000" sldId="275"/>
            <ac:inkMk id="22" creationId="{4A6C4250-CCA0-87DC-EEB1-DE8B4368CCEF}"/>
          </ac:inkMkLst>
        </pc:inkChg>
        <pc:inkChg chg="add">
          <ac:chgData name="Guest User" userId="S::urn:spo:anon#5544fffa32a0a171fed4d97eb00f7e7925aef5e33c433bbf374c06edcc991ef4::" providerId="AD" clId="Web-{EDE57ADE-A82A-0CBA-EEB0-1607338862C5}" dt="2025-04-06T05:35:21.387" v="10"/>
          <ac:inkMkLst>
            <pc:docMk/>
            <pc:sldMk cId="1628234000" sldId="275"/>
            <ac:inkMk id="23" creationId="{510577F0-357F-DB7C-316D-57C476B915DE}"/>
          </ac:inkMkLst>
        </pc:inkChg>
        <pc:inkChg chg="add del">
          <ac:chgData name="Guest User" userId="S::urn:spo:anon#5544fffa32a0a171fed4d97eb00f7e7925aef5e33c433bbf374c06edcc991ef4::" providerId="AD" clId="Web-{EDE57ADE-A82A-0CBA-EEB0-1607338862C5}" dt="2025-04-06T05:36:11.654" v="14"/>
          <ac:inkMkLst>
            <pc:docMk/>
            <pc:sldMk cId="1628234000" sldId="275"/>
            <ac:inkMk id="24" creationId="{ADF2CF58-5599-AAB0-87AB-B00CE0271DD9}"/>
          </ac:inkMkLst>
        </pc:inkChg>
      </pc:sldChg>
    </pc:docChg>
  </pc:docChgLst>
  <pc:docChgLst>
    <pc:chgData name="Guest User" userId="S::urn:spo:anon#5544fffa32a0a171fed4d97eb00f7e7925aef5e33c433bbf374c06edcc991ef4::" providerId="AD" clId="Web-{41AD6727-6B22-A913-1B8D-1AAE4AEE037B}"/>
    <pc:docChg chg="modSld">
      <pc:chgData name="Guest User" userId="S::urn:spo:anon#5544fffa32a0a171fed4d97eb00f7e7925aef5e33c433bbf374c06edcc991ef4::" providerId="AD" clId="Web-{41AD6727-6B22-A913-1B8D-1AAE4AEE037B}" dt="2025-04-27T12:03:38.977" v="0" actId="1076"/>
      <pc:docMkLst>
        <pc:docMk/>
      </pc:docMkLst>
      <pc:sldChg chg="modSp">
        <pc:chgData name="Guest User" userId="S::urn:spo:anon#5544fffa32a0a171fed4d97eb00f7e7925aef5e33c433bbf374c06edcc991ef4::" providerId="AD" clId="Web-{41AD6727-6B22-A913-1B8D-1AAE4AEE037B}" dt="2025-04-27T12:03:38.977" v="0" actId="1076"/>
        <pc:sldMkLst>
          <pc:docMk/>
          <pc:sldMk cId="1628234000" sldId="275"/>
        </pc:sldMkLst>
        <pc:graphicFrameChg chg="mod">
          <ac:chgData name="Guest User" userId="S::urn:spo:anon#5544fffa32a0a171fed4d97eb00f7e7925aef5e33c433bbf374c06edcc991ef4::" providerId="AD" clId="Web-{41AD6727-6B22-A913-1B8D-1AAE4AEE037B}" dt="2025-04-27T12:03:38.977" v="0" actId="1076"/>
          <ac:graphicFrameMkLst>
            <pc:docMk/>
            <pc:sldMk cId="1628234000" sldId="275"/>
            <ac:graphicFrameMk id="11" creationId="{76043898-B791-43BD-A841-A671767AE44A}"/>
          </ac:graphicFrameMkLst>
        </pc:graphicFrameChg>
      </pc:sldChg>
    </pc:docChg>
  </pc:docChgLst>
  <pc:docChgLst>
    <pc:chgData name="Guest User" userId="S::urn:spo:anon#5544fffa32a0a171fed4d97eb00f7e7925aef5e33c433bbf374c06edcc991ef4::" providerId="AD" clId="Web-{A7F844A6-7EE7-0F1B-70EE-26FBCB5F70B1}"/>
    <pc:docChg chg="modSld">
      <pc:chgData name="Guest User" userId="S::urn:spo:anon#5544fffa32a0a171fed4d97eb00f7e7925aef5e33c433bbf374c06edcc991ef4::" providerId="AD" clId="Web-{A7F844A6-7EE7-0F1B-70EE-26FBCB5F70B1}" dt="2025-04-06T05:38:42.179" v="10"/>
      <pc:docMkLst>
        <pc:docMk/>
      </pc:docMkLst>
      <pc:sldChg chg="delSp modSp">
        <pc:chgData name="Guest User" userId="S::urn:spo:anon#5544fffa32a0a171fed4d97eb00f7e7925aef5e33c433bbf374c06edcc991ef4::" providerId="AD" clId="Web-{A7F844A6-7EE7-0F1B-70EE-26FBCB5F70B1}" dt="2025-04-06T05:38:42.179" v="10"/>
        <pc:sldMkLst>
          <pc:docMk/>
          <pc:sldMk cId="1628234000" sldId="275"/>
        </pc:sldMkLst>
        <pc:spChg chg="mod">
          <ac:chgData name="Guest User" userId="S::urn:spo:anon#5544fffa32a0a171fed4d97eb00f7e7925aef5e33c433bbf374c06edcc991ef4::" providerId="AD" clId="Web-{A7F844A6-7EE7-0F1B-70EE-26FBCB5F70B1}" dt="2025-04-06T05:38:31.068" v="5" actId="1076"/>
          <ac:spMkLst>
            <pc:docMk/>
            <pc:sldMk cId="1628234000" sldId="275"/>
            <ac:spMk id="5" creationId="{BE8D3A59-C44B-4A21-9D1F-8B2F1CF595FA}"/>
          </ac:spMkLst>
        </pc:spChg>
        <pc:picChg chg="mod">
          <ac:chgData name="Guest User" userId="S::urn:spo:anon#5544fffa32a0a171fed4d97eb00f7e7925aef5e33c433bbf374c06edcc991ef4::" providerId="AD" clId="Web-{A7F844A6-7EE7-0F1B-70EE-26FBCB5F70B1}" dt="2025-04-06T05:38:31.162" v="6" actId="1076"/>
          <ac:picMkLst>
            <pc:docMk/>
            <pc:sldMk cId="1628234000" sldId="275"/>
            <ac:picMk id="10" creationId="{615E4173-8522-409E-A020-8BFDAD33958B}"/>
          </ac:picMkLst>
        </pc:picChg>
        <pc:inkChg chg="del">
          <ac:chgData name="Guest User" userId="S::urn:spo:anon#5544fffa32a0a171fed4d97eb00f7e7925aef5e33c433bbf374c06edcc991ef4::" providerId="AD" clId="Web-{A7F844A6-7EE7-0F1B-70EE-26FBCB5F70B1}" dt="2025-04-06T05:38:38.960" v="9"/>
          <ac:inkMkLst>
            <pc:docMk/>
            <pc:sldMk cId="1628234000" sldId="275"/>
            <ac:inkMk id="15" creationId="{B58F1A05-638F-A80F-DA5A-622857236832}"/>
          </ac:inkMkLst>
        </pc:inkChg>
        <pc:inkChg chg="del">
          <ac:chgData name="Guest User" userId="S::urn:spo:anon#5544fffa32a0a171fed4d97eb00f7e7925aef5e33c433bbf374c06edcc991ef4::" providerId="AD" clId="Web-{A7F844A6-7EE7-0F1B-70EE-26FBCB5F70B1}" dt="2025-04-06T05:38:38.960" v="8"/>
          <ac:inkMkLst>
            <pc:docMk/>
            <pc:sldMk cId="1628234000" sldId="275"/>
            <ac:inkMk id="16" creationId="{FE14742A-4C4F-07FC-02F0-F107A25189D2}"/>
          </ac:inkMkLst>
        </pc:inkChg>
        <pc:inkChg chg="del">
          <ac:chgData name="Guest User" userId="S::urn:spo:anon#5544fffa32a0a171fed4d97eb00f7e7925aef5e33c433bbf374c06edcc991ef4::" providerId="AD" clId="Web-{A7F844A6-7EE7-0F1B-70EE-26FBCB5F70B1}" dt="2025-04-06T05:38:38.960" v="7"/>
          <ac:inkMkLst>
            <pc:docMk/>
            <pc:sldMk cId="1628234000" sldId="275"/>
            <ac:inkMk id="17" creationId="{7D560A31-ED15-EBD2-B4A1-10AF88797E59}"/>
          </ac:inkMkLst>
        </pc:inkChg>
        <pc:inkChg chg="del">
          <ac:chgData name="Guest User" userId="S::urn:spo:anon#5544fffa32a0a171fed4d97eb00f7e7925aef5e33c433bbf374c06edcc991ef4::" providerId="AD" clId="Web-{A7F844A6-7EE7-0F1B-70EE-26FBCB5F70B1}" dt="2025-04-06T05:38:42.179" v="10"/>
          <ac:inkMkLst>
            <pc:docMk/>
            <pc:sldMk cId="1628234000" sldId="275"/>
            <ac:inkMk id="23" creationId="{510577F0-357F-DB7C-316D-57C476B915DE}"/>
          </ac:inkMkLst>
        </pc:inkChg>
      </pc:sldChg>
    </pc:docChg>
  </pc:docChgLst>
  <pc:docChgLst>
    <pc:chgData name="Guest User" userId="S::urn:spo:anon#9857745ecfcfb606348b8163c3808cb990088b6353b26edd53616a42cf2f342b::" providerId="AD" clId="Web-{0182BE3E-7039-AF58-65A3-7A4039043348}"/>
    <pc:docChg chg="modSld">
      <pc:chgData name="Guest User" userId="S::urn:spo:anon#9857745ecfcfb606348b8163c3808cb990088b6353b26edd53616a42cf2f342b::" providerId="AD" clId="Web-{0182BE3E-7039-AF58-65A3-7A4039043348}" dt="2025-04-25T10:13:17.532" v="0" actId="1076"/>
      <pc:docMkLst>
        <pc:docMk/>
      </pc:docMkLst>
      <pc:sldChg chg="modSp">
        <pc:chgData name="Guest User" userId="S::urn:spo:anon#9857745ecfcfb606348b8163c3808cb990088b6353b26edd53616a42cf2f342b::" providerId="AD" clId="Web-{0182BE3E-7039-AF58-65A3-7A4039043348}" dt="2025-04-25T10:13:17.532" v="0" actId="1076"/>
        <pc:sldMkLst>
          <pc:docMk/>
          <pc:sldMk cId="4212425298" sldId="282"/>
        </pc:sldMkLst>
        <pc:picChg chg="mod">
          <ac:chgData name="Guest User" userId="S::urn:spo:anon#9857745ecfcfb606348b8163c3808cb990088b6353b26edd53616a42cf2f342b::" providerId="AD" clId="Web-{0182BE3E-7039-AF58-65A3-7A4039043348}" dt="2025-04-25T10:13:17.532" v="0" actId="1076"/>
          <ac:picMkLst>
            <pc:docMk/>
            <pc:sldMk cId="4212425298" sldId="282"/>
            <ac:picMk id="10" creationId="{790B1489-E6F7-89A7-7458-8AA886C68667}"/>
          </ac:picMkLst>
        </pc:picChg>
      </pc:sldChg>
    </pc:docChg>
  </pc:docChgLst>
  <pc:docChgLst>
    <pc:chgData name="Guest User" userId="S::urn:spo:anon#9857745ecfcfb606348b8163c3808cb990088b6353b26edd53616a42cf2f342b::" providerId="AD" clId="Web-{560C4301-9B28-48D0-7C1C-A2C0D1FBF2B2}"/>
    <pc:docChg chg="modSld">
      <pc:chgData name="Guest User" userId="S::urn:spo:anon#9857745ecfcfb606348b8163c3808cb990088b6353b26edd53616a42cf2f342b::" providerId="AD" clId="Web-{560C4301-9B28-48D0-7C1C-A2C0D1FBF2B2}" dt="2025-04-25T05:06:52.617" v="5" actId="1076"/>
      <pc:docMkLst>
        <pc:docMk/>
      </pc:docMkLst>
      <pc:sldChg chg="modSp">
        <pc:chgData name="Guest User" userId="S::urn:spo:anon#9857745ecfcfb606348b8163c3808cb990088b6353b26edd53616a42cf2f342b::" providerId="AD" clId="Web-{560C4301-9B28-48D0-7C1C-A2C0D1FBF2B2}" dt="2025-04-25T05:06:52.617" v="5" actId="1076"/>
        <pc:sldMkLst>
          <pc:docMk/>
          <pc:sldMk cId="1883722475" sldId="293"/>
        </pc:sldMkLst>
        <pc:picChg chg="mod">
          <ac:chgData name="Guest User" userId="S::urn:spo:anon#9857745ecfcfb606348b8163c3808cb990088b6353b26edd53616a42cf2f342b::" providerId="AD" clId="Web-{560C4301-9B28-48D0-7C1C-A2C0D1FBF2B2}" dt="2025-04-25T05:06:52.617" v="5" actId="1076"/>
          <ac:picMkLst>
            <pc:docMk/>
            <pc:sldMk cId="1883722475" sldId="293"/>
            <ac:picMk id="6" creationId="{E11AE58D-3B69-BC5C-79F4-2BCB7C1FB119}"/>
          </ac:picMkLst>
        </pc:picChg>
      </pc:sldChg>
    </pc:docChg>
  </pc:docChgLst>
  <pc:docChgLst>
    <pc:chgData name="Guest User" userId="S::urn:spo:anon#5544fffa32a0a171fed4d97eb00f7e7925aef5e33c433bbf374c06edcc991ef4::" providerId="AD" clId="Web-{B51A8CF9-8C2F-786D-F514-3A0203447C05}"/>
    <pc:docChg chg="addSld modSld">
      <pc:chgData name="Guest User" userId="S::urn:spo:anon#5544fffa32a0a171fed4d97eb00f7e7925aef5e33c433bbf374c06edcc991ef4::" providerId="AD" clId="Web-{B51A8CF9-8C2F-786D-F514-3A0203447C05}" dt="2025-04-27T12:01:45.870" v="8" actId="20577"/>
      <pc:docMkLst>
        <pc:docMk/>
      </pc:docMkLst>
      <pc:sldChg chg="modSp new">
        <pc:chgData name="Guest User" userId="S::urn:spo:anon#5544fffa32a0a171fed4d97eb00f7e7925aef5e33c433bbf374c06edcc991ef4::" providerId="AD" clId="Web-{B51A8CF9-8C2F-786D-F514-3A0203447C05}" dt="2025-04-27T12:01:45.870" v="8" actId="20577"/>
        <pc:sldMkLst>
          <pc:docMk/>
          <pc:sldMk cId="3008252494" sldId="313"/>
        </pc:sldMkLst>
        <pc:spChg chg="mod">
          <ac:chgData name="Guest User" userId="S::urn:spo:anon#5544fffa32a0a171fed4d97eb00f7e7925aef5e33c433bbf374c06edcc991ef4::" providerId="AD" clId="Web-{B51A8CF9-8C2F-786D-F514-3A0203447C05}" dt="2025-04-27T12:01:45.870" v="8" actId="20577"/>
          <ac:spMkLst>
            <pc:docMk/>
            <pc:sldMk cId="3008252494" sldId="313"/>
            <ac:spMk id="3" creationId="{4638CB26-34FA-6456-0A53-BEE321554A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13121-18FA-49F6-9744-659BA8B4FC47}" type="doc">
      <dgm:prSet loTypeId="urn:microsoft.com/office/officeart/2005/8/layout/pyramid2" loCatId="pyramid" qsTypeId="urn:microsoft.com/office/officeart/2005/8/quickstyle/3d1" qsCatId="3D" csTypeId="urn:microsoft.com/office/officeart/2005/8/colors/colorful4" csCatId="colorful" phldr="1"/>
      <dgm:spPr/>
    </dgm:pt>
    <dgm:pt modelId="{991DC69F-994F-4B5C-ABE8-747958A7D511}">
      <dgm:prSet phldrT="[Text]" custT="1"/>
      <dgm:spPr/>
      <dgm:t>
        <a:bodyPr lIns="0" tIns="0" rIns="0" bIns="0"/>
        <a:lstStyle/>
        <a:p>
          <a:r>
            <a:rPr lang="en-US" sz="1600"/>
            <a:t>Humans branched off from the other species roughly 200,000 years ago</a:t>
          </a:r>
          <a:endParaRPr lang="en-IN" sz="1600"/>
        </a:p>
      </dgm:t>
    </dgm:pt>
    <dgm:pt modelId="{22152E81-0264-4651-97AD-5FAF749EE8AC}" type="parTrans" cxnId="{B559FD03-FC67-4621-9DDF-FA01A0680C9A}">
      <dgm:prSet/>
      <dgm:spPr/>
      <dgm:t>
        <a:bodyPr/>
        <a:lstStyle/>
        <a:p>
          <a:endParaRPr lang="en-IN"/>
        </a:p>
      </dgm:t>
    </dgm:pt>
    <dgm:pt modelId="{52837D49-6C40-49A4-BA63-F24AA2D27382}" type="sibTrans" cxnId="{B559FD03-FC67-4621-9DDF-FA01A0680C9A}">
      <dgm:prSet/>
      <dgm:spPr/>
      <dgm:t>
        <a:bodyPr/>
        <a:lstStyle/>
        <a:p>
          <a:endParaRPr lang="en-IN"/>
        </a:p>
      </dgm:t>
    </dgm:pt>
    <dgm:pt modelId="{4EDDA4B4-398A-44A3-90BC-B9E2CFE49E6C}">
      <dgm:prSet phldrT="[Text]" custT="1"/>
      <dgm:spPr/>
      <dgm:t>
        <a:bodyPr lIns="0" tIns="0" rIns="0" bIns="0"/>
        <a:lstStyle/>
        <a:p>
          <a:r>
            <a:rPr lang="en-US" sz="1600"/>
            <a:t>About 5,000 years ago, humans began to build cities, to store food and use </a:t>
          </a:r>
          <a:endParaRPr lang="en-IN" sz="1600"/>
        </a:p>
      </dgm:t>
    </dgm:pt>
    <dgm:pt modelId="{45D4B584-0339-47FB-9FC2-338AAFFF3231}" type="parTrans" cxnId="{527D2DC7-165E-4DD4-8E0B-9EFED1E60590}">
      <dgm:prSet/>
      <dgm:spPr/>
      <dgm:t>
        <a:bodyPr/>
        <a:lstStyle/>
        <a:p>
          <a:endParaRPr lang="en-IN"/>
        </a:p>
      </dgm:t>
    </dgm:pt>
    <dgm:pt modelId="{8669663B-8CF3-4DBD-94DF-5D9C3514CD4F}" type="sibTrans" cxnId="{527D2DC7-165E-4DD4-8E0B-9EFED1E60590}">
      <dgm:prSet/>
      <dgm:spPr/>
      <dgm:t>
        <a:bodyPr/>
        <a:lstStyle/>
        <a:p>
          <a:endParaRPr lang="en-IN"/>
        </a:p>
      </dgm:t>
    </dgm:pt>
    <dgm:pt modelId="{CF0383DC-6E5A-4FEA-ACD9-649E7ECCAD67}">
      <dgm:prSet phldrT="[Text]" custT="1"/>
      <dgm:spPr/>
      <dgm:t>
        <a:bodyPr lIns="0" tIns="0" rIns="0" bIns="0"/>
        <a:lstStyle/>
        <a:p>
          <a:r>
            <a:rPr lang="en-US" sz="1600"/>
            <a:t>About 1,500 years ago humans used tools to civilize less-hospitable areas </a:t>
          </a:r>
          <a:endParaRPr lang="en-IN" sz="1600"/>
        </a:p>
      </dgm:t>
    </dgm:pt>
    <dgm:pt modelId="{2812BA9C-2E28-4D3D-A44B-0137BD9E52DA}" type="parTrans" cxnId="{62BA424F-41A9-4098-93BC-E3C06E88BB9A}">
      <dgm:prSet/>
      <dgm:spPr/>
      <dgm:t>
        <a:bodyPr/>
        <a:lstStyle/>
        <a:p>
          <a:endParaRPr lang="en-IN"/>
        </a:p>
      </dgm:t>
    </dgm:pt>
    <dgm:pt modelId="{29E267D5-8ABC-447E-BD3F-405D03D96C92}" type="sibTrans" cxnId="{62BA424F-41A9-4098-93BC-E3C06E88BB9A}">
      <dgm:prSet/>
      <dgm:spPr/>
      <dgm:t>
        <a:bodyPr/>
        <a:lstStyle/>
        <a:p>
          <a:endParaRPr lang="en-IN"/>
        </a:p>
      </dgm:t>
    </dgm:pt>
    <dgm:pt modelId="{1303876A-D98A-499A-975B-570C3B311CF6}">
      <dgm:prSet phldrT="[Text]" custT="1"/>
      <dgm:spPr/>
      <dgm:t>
        <a:bodyPr lIns="0" tIns="0" rIns="0" bIns="0"/>
        <a:lstStyle/>
        <a:p>
          <a:r>
            <a:rPr lang="en-US" sz="1600"/>
            <a:t>About 300 years ago we began to build machines to do real work</a:t>
          </a:r>
          <a:endParaRPr lang="en-IN" sz="1600"/>
        </a:p>
      </dgm:t>
    </dgm:pt>
    <dgm:pt modelId="{1022DF4F-B5F6-4CB1-BF63-7EF989E6BB11}" type="parTrans" cxnId="{1D5AFB65-23DA-4A39-87E2-57C85AA1C313}">
      <dgm:prSet/>
      <dgm:spPr/>
      <dgm:t>
        <a:bodyPr/>
        <a:lstStyle/>
        <a:p>
          <a:endParaRPr lang="en-IN"/>
        </a:p>
      </dgm:t>
    </dgm:pt>
    <dgm:pt modelId="{313487AA-3946-4836-B5DA-9B2F23F43E94}" type="sibTrans" cxnId="{1D5AFB65-23DA-4A39-87E2-57C85AA1C313}">
      <dgm:prSet/>
      <dgm:spPr/>
      <dgm:t>
        <a:bodyPr/>
        <a:lstStyle/>
        <a:p>
          <a:endParaRPr lang="en-IN"/>
        </a:p>
      </dgm:t>
    </dgm:pt>
    <dgm:pt modelId="{4C8CEA96-8C80-4C3A-A791-686F86201678}">
      <dgm:prSet phldrT="[Text]" custT="1"/>
      <dgm:spPr/>
      <dgm:t>
        <a:bodyPr lIns="0" tIns="0" rIns="0" bIns="0"/>
        <a:lstStyle/>
        <a:p>
          <a:r>
            <a:rPr lang="en-US" sz="1600"/>
            <a:t>About 200 years ago, we began to extract energy rich sources from the earth</a:t>
          </a:r>
          <a:endParaRPr lang="en-IN" sz="1600"/>
        </a:p>
      </dgm:t>
    </dgm:pt>
    <dgm:pt modelId="{EE418835-D0DD-42B4-827E-82FC1E6BC408}" type="parTrans" cxnId="{760D55CF-50B9-4F76-BC0A-6CB7C305A744}">
      <dgm:prSet/>
      <dgm:spPr/>
      <dgm:t>
        <a:bodyPr/>
        <a:lstStyle/>
        <a:p>
          <a:endParaRPr lang="en-IN"/>
        </a:p>
      </dgm:t>
    </dgm:pt>
    <dgm:pt modelId="{5415F69F-213E-498C-9184-D138B5BCA314}" type="sibTrans" cxnId="{760D55CF-50B9-4F76-BC0A-6CB7C305A744}">
      <dgm:prSet/>
      <dgm:spPr/>
      <dgm:t>
        <a:bodyPr/>
        <a:lstStyle/>
        <a:p>
          <a:endParaRPr lang="en-IN"/>
        </a:p>
      </dgm:t>
    </dgm:pt>
    <dgm:pt modelId="{2CE8DEA2-FADC-49BC-94EA-BDBAD1FB4632}" type="pres">
      <dgm:prSet presAssocID="{F1A13121-18FA-49F6-9744-659BA8B4FC47}" presName="compositeShape" presStyleCnt="0">
        <dgm:presLayoutVars>
          <dgm:dir/>
          <dgm:resizeHandles/>
        </dgm:presLayoutVars>
      </dgm:prSet>
      <dgm:spPr/>
    </dgm:pt>
    <dgm:pt modelId="{EC74C944-EB4A-4404-AED5-67B3CE73E4D5}" type="pres">
      <dgm:prSet presAssocID="{F1A13121-18FA-49F6-9744-659BA8B4FC47}" presName="pyramid" presStyleLbl="node1" presStyleIdx="0" presStyleCnt="1"/>
      <dgm:spPr/>
    </dgm:pt>
    <dgm:pt modelId="{22A4D430-3ED2-45A7-85DB-014E2BCBF862}" type="pres">
      <dgm:prSet presAssocID="{F1A13121-18FA-49F6-9744-659BA8B4FC47}" presName="theList" presStyleCnt="0"/>
      <dgm:spPr/>
    </dgm:pt>
    <dgm:pt modelId="{CC7A938B-8052-4241-A3E9-F6D402DAAA43}" type="pres">
      <dgm:prSet presAssocID="{991DC69F-994F-4B5C-ABE8-747958A7D511}" presName="aNode" presStyleLbl="fgAcc1" presStyleIdx="0" presStyleCnt="5" custScaleX="134564" custLinFactY="1328" custLinFactNeighborX="13633" custLinFactNeighborY="100000">
        <dgm:presLayoutVars>
          <dgm:bulletEnabled val="1"/>
        </dgm:presLayoutVars>
      </dgm:prSet>
      <dgm:spPr/>
    </dgm:pt>
    <dgm:pt modelId="{C18213D0-5F27-4AC8-B8A8-54BFAD397D5E}" type="pres">
      <dgm:prSet presAssocID="{991DC69F-994F-4B5C-ABE8-747958A7D511}" presName="aSpace" presStyleCnt="0"/>
      <dgm:spPr/>
    </dgm:pt>
    <dgm:pt modelId="{4BD25A7F-D366-4B48-A49B-55BC8C0AFB7F}" type="pres">
      <dgm:prSet presAssocID="{4EDDA4B4-398A-44A3-90BC-B9E2CFE49E6C}" presName="aNode" presStyleLbl="fgAcc1" presStyleIdx="1" presStyleCnt="5" custScaleX="129186" custLinFactY="4401" custLinFactNeighborX="10755" custLinFactNeighborY="100000">
        <dgm:presLayoutVars>
          <dgm:bulletEnabled val="1"/>
        </dgm:presLayoutVars>
      </dgm:prSet>
      <dgm:spPr/>
    </dgm:pt>
    <dgm:pt modelId="{0CA66BB0-ED2A-4CC1-978F-2FECF15A1CC2}" type="pres">
      <dgm:prSet presAssocID="{4EDDA4B4-398A-44A3-90BC-B9E2CFE49E6C}" presName="aSpace" presStyleCnt="0"/>
      <dgm:spPr/>
    </dgm:pt>
    <dgm:pt modelId="{4F954805-EE2F-4A91-8DEA-9D2E96DDC2DD}" type="pres">
      <dgm:prSet presAssocID="{CF0383DC-6E5A-4FEA-ACD9-649E7ECCAD67}" presName="aNode" presStyleLbl="fgAcc1" presStyleIdx="2" presStyleCnt="5" custScaleX="129416" custLinFactY="9011" custLinFactNeighborX="10755" custLinFactNeighborY="100000">
        <dgm:presLayoutVars>
          <dgm:bulletEnabled val="1"/>
        </dgm:presLayoutVars>
      </dgm:prSet>
      <dgm:spPr/>
    </dgm:pt>
    <dgm:pt modelId="{4D711344-67BF-4209-88F8-C43AE695681B}" type="pres">
      <dgm:prSet presAssocID="{CF0383DC-6E5A-4FEA-ACD9-649E7ECCAD67}" presName="aSpace" presStyleCnt="0"/>
      <dgm:spPr/>
    </dgm:pt>
    <dgm:pt modelId="{BD2969DA-CF9B-4D4E-9163-9B5126B018F9}" type="pres">
      <dgm:prSet presAssocID="{1303876A-D98A-499A-975B-570C3B311CF6}" presName="aNode" presStyleLbl="fgAcc1" presStyleIdx="3" presStyleCnt="5" custScaleX="126796" custLinFactY="30457" custLinFactNeighborX="8403" custLinFactNeighborY="100000">
        <dgm:presLayoutVars>
          <dgm:bulletEnabled val="1"/>
        </dgm:presLayoutVars>
      </dgm:prSet>
      <dgm:spPr/>
    </dgm:pt>
    <dgm:pt modelId="{98EAAA6F-559D-4C4A-9089-649BFDDA65FC}" type="pres">
      <dgm:prSet presAssocID="{1303876A-D98A-499A-975B-570C3B311CF6}" presName="aSpace" presStyleCnt="0"/>
      <dgm:spPr/>
    </dgm:pt>
    <dgm:pt modelId="{C3F2150B-5D3F-43E3-B021-24A995DD0535}" type="pres">
      <dgm:prSet presAssocID="{4C8CEA96-8C80-4C3A-A791-686F86201678}" presName="aNode" presStyleLbl="fgAcc1" presStyleIdx="4" presStyleCnt="5" custScaleX="138226" custLinFactY="48959" custLinFactNeighborX="17477" custLinFactNeighborY="100000">
        <dgm:presLayoutVars>
          <dgm:bulletEnabled val="1"/>
        </dgm:presLayoutVars>
      </dgm:prSet>
      <dgm:spPr/>
    </dgm:pt>
    <dgm:pt modelId="{F8FBE80E-6E75-46AB-BFAF-02E968A44483}" type="pres">
      <dgm:prSet presAssocID="{4C8CEA96-8C80-4C3A-A791-686F86201678}" presName="aSpace" presStyleCnt="0"/>
      <dgm:spPr/>
    </dgm:pt>
  </dgm:ptLst>
  <dgm:cxnLst>
    <dgm:cxn modelId="{B559FD03-FC67-4621-9DDF-FA01A0680C9A}" srcId="{F1A13121-18FA-49F6-9744-659BA8B4FC47}" destId="{991DC69F-994F-4B5C-ABE8-747958A7D511}" srcOrd="0" destOrd="0" parTransId="{22152E81-0264-4651-97AD-5FAF749EE8AC}" sibTransId="{52837D49-6C40-49A4-BA63-F24AA2D27382}"/>
    <dgm:cxn modelId="{F6656661-FBB4-4EDB-8587-2D31F429886C}" type="presOf" srcId="{4EDDA4B4-398A-44A3-90BC-B9E2CFE49E6C}" destId="{4BD25A7F-D366-4B48-A49B-55BC8C0AFB7F}" srcOrd="0" destOrd="0" presId="urn:microsoft.com/office/officeart/2005/8/layout/pyramid2"/>
    <dgm:cxn modelId="{1D5AFB65-23DA-4A39-87E2-57C85AA1C313}" srcId="{F1A13121-18FA-49F6-9744-659BA8B4FC47}" destId="{1303876A-D98A-499A-975B-570C3B311CF6}" srcOrd="3" destOrd="0" parTransId="{1022DF4F-B5F6-4CB1-BF63-7EF989E6BB11}" sibTransId="{313487AA-3946-4836-B5DA-9B2F23F43E94}"/>
    <dgm:cxn modelId="{62BA424F-41A9-4098-93BC-E3C06E88BB9A}" srcId="{F1A13121-18FA-49F6-9744-659BA8B4FC47}" destId="{CF0383DC-6E5A-4FEA-ACD9-649E7ECCAD67}" srcOrd="2" destOrd="0" parTransId="{2812BA9C-2E28-4D3D-A44B-0137BD9E52DA}" sibTransId="{29E267D5-8ABC-447E-BD3F-405D03D96C92}"/>
    <dgm:cxn modelId="{F9BFB558-32DC-44FF-9292-FFA7306F0ECB}" type="presOf" srcId="{1303876A-D98A-499A-975B-570C3B311CF6}" destId="{BD2969DA-CF9B-4D4E-9163-9B5126B018F9}" srcOrd="0" destOrd="0" presId="urn:microsoft.com/office/officeart/2005/8/layout/pyramid2"/>
    <dgm:cxn modelId="{AB1AB285-5D97-44EF-BD14-F35862C88BD1}" type="presOf" srcId="{F1A13121-18FA-49F6-9744-659BA8B4FC47}" destId="{2CE8DEA2-FADC-49BC-94EA-BDBAD1FB4632}" srcOrd="0" destOrd="0" presId="urn:microsoft.com/office/officeart/2005/8/layout/pyramid2"/>
    <dgm:cxn modelId="{665FE498-9225-4D73-9210-59610005E663}" type="presOf" srcId="{CF0383DC-6E5A-4FEA-ACD9-649E7ECCAD67}" destId="{4F954805-EE2F-4A91-8DEA-9D2E96DDC2DD}" srcOrd="0" destOrd="0" presId="urn:microsoft.com/office/officeart/2005/8/layout/pyramid2"/>
    <dgm:cxn modelId="{E0EE869F-054D-41E9-8720-70A25D8A808C}" type="presOf" srcId="{4C8CEA96-8C80-4C3A-A791-686F86201678}" destId="{C3F2150B-5D3F-43E3-B021-24A995DD0535}" srcOrd="0" destOrd="0" presId="urn:microsoft.com/office/officeart/2005/8/layout/pyramid2"/>
    <dgm:cxn modelId="{527D2DC7-165E-4DD4-8E0B-9EFED1E60590}" srcId="{F1A13121-18FA-49F6-9744-659BA8B4FC47}" destId="{4EDDA4B4-398A-44A3-90BC-B9E2CFE49E6C}" srcOrd="1" destOrd="0" parTransId="{45D4B584-0339-47FB-9FC2-338AAFFF3231}" sibTransId="{8669663B-8CF3-4DBD-94DF-5D9C3514CD4F}"/>
    <dgm:cxn modelId="{760D55CF-50B9-4F76-BC0A-6CB7C305A744}" srcId="{F1A13121-18FA-49F6-9744-659BA8B4FC47}" destId="{4C8CEA96-8C80-4C3A-A791-686F86201678}" srcOrd="4" destOrd="0" parTransId="{EE418835-D0DD-42B4-827E-82FC1E6BC408}" sibTransId="{5415F69F-213E-498C-9184-D138B5BCA314}"/>
    <dgm:cxn modelId="{399443D5-90A9-4B39-8F67-3DC1BA58B9E4}" type="presOf" srcId="{991DC69F-994F-4B5C-ABE8-747958A7D511}" destId="{CC7A938B-8052-4241-A3E9-F6D402DAAA43}" srcOrd="0" destOrd="0" presId="urn:microsoft.com/office/officeart/2005/8/layout/pyramid2"/>
    <dgm:cxn modelId="{D4EBFE79-3FD8-4E9C-8AFF-7BFCE829C9B9}" type="presParOf" srcId="{2CE8DEA2-FADC-49BC-94EA-BDBAD1FB4632}" destId="{EC74C944-EB4A-4404-AED5-67B3CE73E4D5}" srcOrd="0" destOrd="0" presId="urn:microsoft.com/office/officeart/2005/8/layout/pyramid2"/>
    <dgm:cxn modelId="{1C76DAA4-CE03-4E7B-A25D-C1B1A4AF6D95}" type="presParOf" srcId="{2CE8DEA2-FADC-49BC-94EA-BDBAD1FB4632}" destId="{22A4D430-3ED2-45A7-85DB-014E2BCBF862}" srcOrd="1" destOrd="0" presId="urn:microsoft.com/office/officeart/2005/8/layout/pyramid2"/>
    <dgm:cxn modelId="{48D2CA90-B7FF-4EDA-ACF7-190F03F78E4B}" type="presParOf" srcId="{22A4D430-3ED2-45A7-85DB-014E2BCBF862}" destId="{CC7A938B-8052-4241-A3E9-F6D402DAAA43}" srcOrd="0" destOrd="0" presId="urn:microsoft.com/office/officeart/2005/8/layout/pyramid2"/>
    <dgm:cxn modelId="{3B297AD1-4B18-4615-BC18-614863217396}" type="presParOf" srcId="{22A4D430-3ED2-45A7-85DB-014E2BCBF862}" destId="{C18213D0-5F27-4AC8-B8A8-54BFAD397D5E}" srcOrd="1" destOrd="0" presId="urn:microsoft.com/office/officeart/2005/8/layout/pyramid2"/>
    <dgm:cxn modelId="{BB988EB4-F568-43EB-982E-56FF085E735D}" type="presParOf" srcId="{22A4D430-3ED2-45A7-85DB-014E2BCBF862}" destId="{4BD25A7F-D366-4B48-A49B-55BC8C0AFB7F}" srcOrd="2" destOrd="0" presId="urn:microsoft.com/office/officeart/2005/8/layout/pyramid2"/>
    <dgm:cxn modelId="{15F99E96-6A07-400B-9FE4-5DB03214D20C}" type="presParOf" srcId="{22A4D430-3ED2-45A7-85DB-014E2BCBF862}" destId="{0CA66BB0-ED2A-4CC1-978F-2FECF15A1CC2}" srcOrd="3" destOrd="0" presId="urn:microsoft.com/office/officeart/2005/8/layout/pyramid2"/>
    <dgm:cxn modelId="{541A5145-1653-49A7-B0BE-D00F9AFA071F}" type="presParOf" srcId="{22A4D430-3ED2-45A7-85DB-014E2BCBF862}" destId="{4F954805-EE2F-4A91-8DEA-9D2E96DDC2DD}" srcOrd="4" destOrd="0" presId="urn:microsoft.com/office/officeart/2005/8/layout/pyramid2"/>
    <dgm:cxn modelId="{CC328055-E840-467B-B242-1EDB63048D1A}" type="presParOf" srcId="{22A4D430-3ED2-45A7-85DB-014E2BCBF862}" destId="{4D711344-67BF-4209-88F8-C43AE695681B}" srcOrd="5" destOrd="0" presId="urn:microsoft.com/office/officeart/2005/8/layout/pyramid2"/>
    <dgm:cxn modelId="{20CD6103-6C18-493E-A916-9862DD2137B0}" type="presParOf" srcId="{22A4D430-3ED2-45A7-85DB-014E2BCBF862}" destId="{BD2969DA-CF9B-4D4E-9163-9B5126B018F9}" srcOrd="6" destOrd="0" presId="urn:microsoft.com/office/officeart/2005/8/layout/pyramid2"/>
    <dgm:cxn modelId="{CAD4809B-9695-44ED-88A9-BD342C867CE2}" type="presParOf" srcId="{22A4D430-3ED2-45A7-85DB-014E2BCBF862}" destId="{98EAAA6F-559D-4C4A-9089-649BFDDA65FC}" srcOrd="7" destOrd="0" presId="urn:microsoft.com/office/officeart/2005/8/layout/pyramid2"/>
    <dgm:cxn modelId="{E0492A84-9ABC-445E-B33C-4D85F057928A}" type="presParOf" srcId="{22A4D430-3ED2-45A7-85DB-014E2BCBF862}" destId="{C3F2150B-5D3F-43E3-B021-24A995DD0535}" srcOrd="8" destOrd="0" presId="urn:microsoft.com/office/officeart/2005/8/layout/pyramid2"/>
    <dgm:cxn modelId="{CF89EBBC-AFCD-4039-A675-359BF35E097F}" type="presParOf" srcId="{22A4D430-3ED2-45A7-85DB-014E2BCBF862}" destId="{F8FBE80E-6E75-46AB-BFAF-02E968A44483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4C944-EB4A-4404-AED5-67B3CE73E4D5}">
      <dsp:nvSpPr>
        <dsp:cNvPr id="0" name=""/>
        <dsp:cNvSpPr/>
      </dsp:nvSpPr>
      <dsp:spPr>
        <a:xfrm>
          <a:off x="44003" y="0"/>
          <a:ext cx="3986213" cy="3986213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7A938B-8052-4241-A3E9-F6D402DAAA43}">
      <dsp:nvSpPr>
        <dsp:cNvPr id="0" name=""/>
        <dsp:cNvSpPr/>
      </dsp:nvSpPr>
      <dsp:spPr>
        <a:xfrm>
          <a:off x="1680773" y="477386"/>
          <a:ext cx="3486604" cy="5667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Humans branched off from the other species roughly 200,000 years ago</a:t>
          </a:r>
          <a:endParaRPr lang="en-IN" sz="1600" kern="1200"/>
        </a:p>
      </dsp:txBody>
      <dsp:txXfrm>
        <a:off x="1708441" y="505054"/>
        <a:ext cx="3431268" cy="511453"/>
      </dsp:txXfrm>
    </dsp:sp>
    <dsp:sp modelId="{4BD25A7F-D366-4B48-A49B-55BC8C0AFB7F}">
      <dsp:nvSpPr>
        <dsp:cNvPr id="0" name=""/>
        <dsp:cNvSpPr/>
      </dsp:nvSpPr>
      <dsp:spPr>
        <a:xfrm>
          <a:off x="1820119" y="1132442"/>
          <a:ext cx="3347258" cy="5667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1469957"/>
              <a:satOff val="-912"/>
              <a:lumOff val="313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About 5,000 years ago, humans began to build cities, to store food and use </a:t>
          </a:r>
          <a:endParaRPr lang="en-IN" sz="1600" kern="1200"/>
        </a:p>
      </dsp:txBody>
      <dsp:txXfrm>
        <a:off x="1847787" y="1160110"/>
        <a:ext cx="3291922" cy="511453"/>
      </dsp:txXfrm>
    </dsp:sp>
    <dsp:sp modelId="{4F954805-EE2F-4A91-8DEA-9D2E96DDC2DD}">
      <dsp:nvSpPr>
        <dsp:cNvPr id="0" name=""/>
        <dsp:cNvSpPr/>
      </dsp:nvSpPr>
      <dsp:spPr>
        <a:xfrm>
          <a:off x="1814159" y="1796209"/>
          <a:ext cx="3353218" cy="5667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2939914"/>
              <a:satOff val="-1823"/>
              <a:lumOff val="627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About 1,500 years ago humans used tools to civilize less-hospitable areas </a:t>
          </a:r>
          <a:endParaRPr lang="en-IN" sz="1600" kern="1200"/>
        </a:p>
      </dsp:txBody>
      <dsp:txXfrm>
        <a:off x="1841827" y="1823877"/>
        <a:ext cx="3297882" cy="511453"/>
      </dsp:txXfrm>
    </dsp:sp>
    <dsp:sp modelId="{BD2969DA-CF9B-4D4E-9163-9B5126B018F9}">
      <dsp:nvSpPr>
        <dsp:cNvPr id="0" name=""/>
        <dsp:cNvSpPr/>
      </dsp:nvSpPr>
      <dsp:spPr>
        <a:xfrm>
          <a:off x="1882044" y="2555401"/>
          <a:ext cx="3285333" cy="5667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4409871"/>
              <a:satOff val="-2735"/>
              <a:lumOff val="941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About 300 years ago we began to build machines to do real work</a:t>
          </a:r>
          <a:endParaRPr lang="en-IN" sz="1600" kern="1200"/>
        </a:p>
      </dsp:txBody>
      <dsp:txXfrm>
        <a:off x="1909712" y="2583069"/>
        <a:ext cx="3229997" cy="511453"/>
      </dsp:txXfrm>
    </dsp:sp>
    <dsp:sp modelId="{C3F2150B-5D3F-43E3-B021-24A995DD0535}">
      <dsp:nvSpPr>
        <dsp:cNvPr id="0" name=""/>
        <dsp:cNvSpPr/>
      </dsp:nvSpPr>
      <dsp:spPr>
        <a:xfrm>
          <a:off x="1585889" y="3297907"/>
          <a:ext cx="3581488" cy="5667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5879828"/>
              <a:satOff val="-3647"/>
              <a:lumOff val="1254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About 200 years ago, we began to extract energy rich sources from the earth</a:t>
          </a:r>
          <a:endParaRPr lang="en-IN" sz="1600" kern="1200"/>
        </a:p>
      </dsp:txBody>
      <dsp:txXfrm>
        <a:off x="1613557" y="3325575"/>
        <a:ext cx="3526152" cy="511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6T05:36:12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6402 13803 2621 0 0,'0'-7'0'0'0,"0"-11"0"0"0,-8-9 0 0 0,-2-8-531 0 0,-7 2 463 0 0,-1-1-451 0 0,3 13 77 0 0,19 33 2002 0 0,9 6-1560 0 0,-6-7 0 0 0,-3-13-531 0 0,-11-6 463 0 0,-3-9-451 0 0,-1 5 77 0 0,-6 13 389 0 0,1 13-62 0 0,9-10 384 0 0,0 2-423 0 0,0 6 39 0 0,1 10 166 0 0,10 9 53 0 0,-4-10-208 0 0,6 1 208 0 0,2 3-519 0 0,7-2 415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6T05:36:12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6014 13970 2621 0 0,'0'8'0'0'0,"-8"2"0"0"0,-9-1-1362 0 0,-10-1 103 0 0,14-2 3880 0 0,3-3-3983 0 0,-5-1 103 0 0,-8-2 1721 0 0,8 1-585 0 0,-1-2 246 0 0,10 1-123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6T05:36:12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5862 13928 2621 0 0,'-8'0'-440'0'0,"6"0"880"0"0,-6 0-880 0 0,-7 0 458 0 0,-3-8 310 0 0,-5-2 196 0 0,17 8-1516 0 0,1 5 1132 0 0,2-7 188 0 0,-7-2 196 0 0,7 8-524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6T05:36:12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5758 13908 2621 0 0,'-7'0'-850'0'0,"4"0"1700"0"0,-4 0-1700 0 0,-9-8 391 0 0,6 6 515 0 0,-2-5-112 0 0,-8-2 292 0 0,8 2-970 0 0,-2 1 786 0 0,9 2-104 0 0,5 10 84 0 0,11 3-32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628CB88-92F2-4365-AB68-70BBF975FC68}" type="datetime1">
              <a:rPr lang="en-US" smtClean="0"/>
              <a:t>4/27/2025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E89B-A811-49A5-ACF8-BE78B7585690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8DB7BCE5-F153-4F8E-8280-77B31BF0501E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FFF0-2666-44D6-B69A-1082C3605C67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FAEF9B-42B7-48C9-A7B2-0C90D4F7A824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BAA3-1E5E-417F-A4C3-585B8100568F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E916A-7F6E-490F-9A4B-7B7E080CC0D5}" type="datetime1">
              <a:rPr lang="en-US" smtClean="0"/>
              <a:t>4/27/2025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B08D-8D88-489A-9A49-F3AC8CF80774}" type="datetime1">
              <a:rPr lang="en-US" smtClean="0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5C7C-6207-4D04-B591-C303731D1DC1}" type="datetime1">
              <a:rPr lang="en-US" smtClean="0"/>
              <a:t>4/27/2025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7212-BECF-478E-9BB6-056FCCF20F02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393B-1653-449C-B4CB-A3863B328857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BF3B5F5-82D5-4A6A-987B-8500451D6495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996-1073/13/10/2502" TargetMode="External"/><Relationship Id="rId2" Type="http://schemas.openxmlformats.org/officeDocument/2006/relationships/hyperlink" Target="https://www.eia.gov/todayinenergy/detail.php?id=2703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urworldindata.org/energy-definitions" TargetMode="External"/><Relationship Id="rId5" Type="http://schemas.openxmlformats.org/officeDocument/2006/relationships/hyperlink" Target="https://www.123rf.com/clipart-vector/energy_conservation_charts.html" TargetMode="External"/><Relationship Id="rId4" Type="http://schemas.openxmlformats.org/officeDocument/2006/relationships/hyperlink" Target="http://www.f.waseda.jp/sidoli/STS_Intro_06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10" Type="http://schemas.openxmlformats.org/officeDocument/2006/relationships/customXml" Target="../ink/ink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Relationship Id="rId1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/>
              <a:t>Gurubalan Annadurai</a:t>
            </a:r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B985-377D-4AA2-834B-D44554B7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India’s Energy Demand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3FB5C-E6E2-4590-B4EC-202E7F78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3DCCC-D5E7-900D-3F96-73482BA7F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B1489-E6F7-89A7-7458-8AA886C6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11" y="1828456"/>
            <a:ext cx="9472086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2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ADAF-4A8F-4E44-A2EA-6CCB8713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India’s Fuel Scenario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8CCA9-52CC-46E9-9532-3DACE37C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2513" y="6474888"/>
            <a:ext cx="5687786" cy="365125"/>
          </a:xfrm>
        </p:spPr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49D1D-2ED5-4761-8F25-13E48B3F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11</a:t>
            </a:fld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A30747-51D9-438E-BDE8-350C610D1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71" b="2249"/>
          <a:stretch/>
        </p:blipFill>
        <p:spPr>
          <a:xfrm>
            <a:off x="1359351" y="1828456"/>
            <a:ext cx="8533586" cy="4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B893-DA79-4A94-89E8-B498545DF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Security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4817B-AE0E-40A3-A39C-F77CEA03F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" y="1903366"/>
            <a:ext cx="11129554" cy="3986213"/>
          </a:xfrm>
        </p:spPr>
        <p:txBody>
          <a:bodyPr/>
          <a:lstStyle/>
          <a:p>
            <a:r>
              <a:rPr lang="en-US"/>
              <a:t>Continuous availability of energy in various forms in sufficient quantity at reasonable prices</a:t>
            </a:r>
          </a:p>
          <a:p>
            <a:r>
              <a:rPr lang="en-US"/>
              <a:t>Not depend on one fuel as well as country for import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3AE28-EC44-4792-987F-5EF965D2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D941C-47BE-48D9-8C0E-7FFA174E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12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0A32DD-3C49-4134-A71B-1791155D13B6}"/>
              </a:ext>
            </a:extLst>
          </p:cNvPr>
          <p:cNvGrpSpPr/>
          <p:nvPr/>
        </p:nvGrpSpPr>
        <p:grpSpPr>
          <a:xfrm>
            <a:off x="4657414" y="3013812"/>
            <a:ext cx="7003363" cy="3707663"/>
            <a:chOff x="4790122" y="3150337"/>
            <a:chExt cx="7003363" cy="37076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6F2179-E567-4EE8-AA55-80A1218E7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0122" y="3150337"/>
              <a:ext cx="7003363" cy="37076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1F50AE-3718-4FB5-8F17-1C56E45246A3}"/>
                </a:ext>
              </a:extLst>
            </p:cNvPr>
            <p:cNvSpPr/>
            <p:nvPr/>
          </p:nvSpPr>
          <p:spPr>
            <a:xfrm>
              <a:off x="4841966" y="3161211"/>
              <a:ext cx="1254034" cy="3657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43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89" y="439450"/>
            <a:ext cx="9628632" cy="654628"/>
          </a:xfrm>
        </p:spPr>
        <p:txBody>
          <a:bodyPr/>
          <a:lstStyle/>
          <a:p>
            <a:r>
              <a:rPr lang="en-US"/>
              <a:t>Energy Security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4970F-5FF8-FE2D-74DC-39C891E6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89A7-27A4-0BAD-B834-D6B4EE6F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13</a:t>
            </a:fld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9B3AF9-3CD7-C911-99C8-DCB7553D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" y="1358901"/>
            <a:ext cx="12153404" cy="549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7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99E3-D09D-41D0-AF77-852A1DA8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improve the energy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769ED-CEA9-4A33-B218-E9491E83C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Reducing the energy requirements</a:t>
            </a:r>
          </a:p>
          <a:p>
            <a:r>
              <a:rPr lang="en-US"/>
              <a:t>Diversifying the energy supply sources</a:t>
            </a:r>
          </a:p>
          <a:p>
            <a:r>
              <a:rPr lang="en-US"/>
              <a:t>Substituting imported energy resources with domestic alternatives</a:t>
            </a:r>
          </a:p>
          <a:p>
            <a:r>
              <a:rPr lang="en-US"/>
              <a:t>Expanding energy resources and developing alternative energy resources </a:t>
            </a:r>
          </a:p>
          <a:p>
            <a:endParaRPr lang="en-US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7C22B-FC0C-4E9A-93C0-FA3ED27F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EEBFD-5A43-4F6C-A98C-081302B2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5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3FE5-63A5-420B-AF4E-D7609567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Energy Pyramid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0FA69-BD04-46AB-8978-5A548CBA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2389C-51D2-4ED8-BFC2-36A9DDEA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15</a:t>
            </a:fld>
            <a:endParaRPr lang="en-IN"/>
          </a:p>
        </p:txBody>
      </p:sp>
      <p:pic>
        <p:nvPicPr>
          <p:cNvPr id="1026" name="Picture 2" descr="The Sustainable Energy Pyramd">
            <a:extLst>
              <a:ext uri="{FF2B5EF4-FFF2-40B4-BE49-F238E27FC236}">
                <a16:creationId xmlns:a16="http://schemas.microsoft.com/office/drawing/2014/main" id="{7C3F86C9-2F2B-4258-BA0D-0324CA83E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971" y="1817445"/>
            <a:ext cx="8616315" cy="49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0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5CCC-6A73-473F-9991-8BAC2FBB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Energy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C0652-8790-47BD-8C62-35B8DABC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090" y="1938201"/>
            <a:ext cx="11117390" cy="398621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GB" altLang="en-US" sz="1800">
                <a:solidFill>
                  <a:srgbClr val="C00000"/>
                </a:solidFill>
              </a:rPr>
              <a:t>Objective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altLang="en-US" sz="1800"/>
              <a:t>	The judicious and effective use of energy to maximize profits (minimize costs) and enhance competitive positions</a:t>
            </a:r>
          </a:p>
          <a:p>
            <a:pPr marL="0" indent="0">
              <a:spcBef>
                <a:spcPts val="600"/>
              </a:spcBef>
              <a:buNone/>
            </a:pPr>
            <a:endParaRPr lang="en-GB" altLang="en-US" sz="1800"/>
          </a:p>
          <a:p>
            <a:pPr marL="0" indent="0">
              <a:spcBef>
                <a:spcPts val="600"/>
              </a:spcBef>
              <a:buNone/>
            </a:pPr>
            <a:r>
              <a:rPr lang="en-GB" altLang="en-US" sz="1800">
                <a:solidFill>
                  <a:srgbClr val="C00000"/>
                </a:solidFill>
              </a:rPr>
              <a:t>Sub-objectives</a:t>
            </a:r>
          </a:p>
          <a:p>
            <a:pPr marL="539750" indent="-269875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altLang="en-US" sz="1800"/>
              <a:t>Improving the energy efficiency and reduce the energy use</a:t>
            </a:r>
          </a:p>
          <a:p>
            <a:pPr marL="539750" indent="-269875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altLang="en-US" sz="1800"/>
              <a:t>Reduce the green house gases and improving air quality</a:t>
            </a:r>
          </a:p>
          <a:p>
            <a:pPr marL="539750" indent="-269875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altLang="en-US" sz="1800">
                <a:solidFill>
                  <a:srgbClr val="0070C0"/>
                </a:solidFill>
              </a:rPr>
              <a:t>Improving the national energy security index</a:t>
            </a:r>
          </a:p>
          <a:p>
            <a:pPr marL="539750" indent="-269875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altLang="en-US" sz="1800">
                <a:solidFill>
                  <a:srgbClr val="0070C0"/>
                </a:solidFill>
              </a:rPr>
              <a:t>Reduce the impact of brownouts or interruption in supplies</a:t>
            </a:r>
          </a:p>
          <a:p>
            <a:pPr marL="539750" indent="-269875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GB" altLang="en-US" sz="1800"/>
          </a:p>
          <a:p>
            <a:pPr marL="0" indent="0">
              <a:spcBef>
                <a:spcPts val="600"/>
              </a:spcBef>
              <a:buNone/>
            </a:pPr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D31D6-1486-41D6-82AC-9BD60AB3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7F8FD-425B-4D15-B92B-48B332B3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AAB8-0624-4EF2-80E2-568BADE9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Why Energy Management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4C207-4788-4B9A-8E7D-BDF70AF9E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/>
              <a:t>Present consumption pattern predominantly fossil fuel based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Limited fossil reserves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Adverse environmental impacts</a:t>
            </a:r>
          </a:p>
          <a:p>
            <a:pPr>
              <a:lnSpc>
                <a:spcPct val="90000"/>
              </a:lnSpc>
            </a:pPr>
            <a:r>
              <a:rPr lang="en-US" altLang="en-US" sz="2000" i="1">
                <a:solidFill>
                  <a:srgbClr val="C00000"/>
                </a:solidFill>
              </a:rPr>
              <a:t>Renewables – In general not yet cost-effective</a:t>
            </a:r>
          </a:p>
          <a:p>
            <a:pPr>
              <a:lnSpc>
                <a:spcPct val="90000"/>
              </a:lnSpc>
            </a:pPr>
            <a:r>
              <a:rPr lang="en-US" altLang="en-US" sz="2000" i="1">
                <a:solidFill>
                  <a:srgbClr val="C00000"/>
                </a:solidFill>
              </a:rPr>
              <a:t>Gestation period for new power plants</a:t>
            </a:r>
          </a:p>
          <a:p>
            <a:pPr>
              <a:lnSpc>
                <a:spcPct val="90000"/>
              </a:lnSpc>
            </a:pPr>
            <a:r>
              <a:rPr lang="en-US" altLang="en-US" sz="2000" i="1">
                <a:solidFill>
                  <a:srgbClr val="C00000"/>
                </a:solidFill>
              </a:rPr>
              <a:t>Capital cost requirement for new capacity……….</a:t>
            </a:r>
            <a:endParaRPr lang="en-IN" sz="2000" i="1">
              <a:solidFill>
                <a:srgbClr val="C00000"/>
              </a:solidFill>
            </a:endParaRPr>
          </a:p>
          <a:p>
            <a:endParaRPr lang="en-US" altLang="en-US" sz="2000"/>
          </a:p>
          <a:p>
            <a:endParaRPr lang="en-IN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C84A8-C8A2-41B0-954B-9568A6E3A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4D322-161D-42BC-BA43-2F1FF8DA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17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DF2B-A569-446B-9448-35BB4F73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India’s CO</a:t>
            </a:r>
            <a:r>
              <a:rPr lang="en-US" baseline="-25000"/>
              <a:t>2</a:t>
            </a:r>
            <a:r>
              <a:rPr lang="en-US"/>
              <a:t> Emission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4C57E-5359-43E1-8CF2-2744C0C2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00776-5FFA-402E-91D7-DC086A06B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AC5F0-4FF9-4AC2-A0C6-4015EB9A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43" y="1828456"/>
            <a:ext cx="8401175" cy="50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AD92-95E6-41F4-9A05-27A5D292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India’s CO</a:t>
            </a:r>
            <a:r>
              <a:rPr lang="en-US" baseline="-25000"/>
              <a:t>2</a:t>
            </a:r>
            <a:r>
              <a:rPr lang="en-US"/>
              <a:t> Emission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AC6E5-977D-4D0D-915B-6BBFC201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F517F-FEBC-46BB-A37C-0A43C8A7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DDC13-52A5-4178-9D3D-46DE6C1CD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7"/>
          <a:stretch/>
        </p:blipFill>
        <p:spPr>
          <a:xfrm>
            <a:off x="1280160" y="1828456"/>
            <a:ext cx="9654688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90DE-6504-4C9B-A4E9-7B847D3F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Course Outline </a:t>
            </a:r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D8FDC7-90CC-462B-AA3C-A87C2D28C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828456"/>
            <a:ext cx="6424076" cy="502954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1800" b="1"/>
              <a:t>General Aspects of Energy Management and Energy Audit</a:t>
            </a:r>
            <a:endParaRPr lang="en-IN" sz="1800"/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Energy scenario</a:t>
            </a:r>
            <a:endParaRPr lang="en-IN" sz="1800"/>
          </a:p>
          <a:p>
            <a:pPr lv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Energy audit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Monitoring and targeting</a:t>
            </a:r>
            <a:endParaRPr lang="en-IN" sz="1800"/>
          </a:p>
          <a:p>
            <a:pPr lv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Economics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Energy Billing</a:t>
            </a:r>
            <a:endParaRPr lang="en-IN" sz="18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1800" b="1">
                <a:solidFill>
                  <a:srgbClr val="C00000"/>
                </a:solidFill>
              </a:rPr>
              <a:t>Energy Efficiency and Energy Performance Assessment of Electrical Utilities</a:t>
            </a:r>
            <a:endParaRPr lang="en-IN" sz="1800">
              <a:solidFill>
                <a:srgbClr val="C00000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600"/>
              <a:t>Electrical systems</a:t>
            </a:r>
            <a:endParaRPr lang="en-IN" sz="1600"/>
          </a:p>
          <a:p>
            <a:pPr lv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600"/>
              <a:t>Electricity distribution</a:t>
            </a:r>
            <a:endParaRPr lang="en-IN" sz="1600"/>
          </a:p>
          <a:p>
            <a:pPr lv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600"/>
              <a:t>Motors and drives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sz="18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E9DEE1-7129-44AC-8433-F8B5037E3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0571" y="1828456"/>
            <a:ext cx="6531429" cy="399757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CA" sz="1800" b="1">
                <a:solidFill>
                  <a:srgbClr val="0070C0"/>
                </a:solidFill>
              </a:rPr>
              <a:t>Energy Efficiency and Energy Performance Assessment of Thermal Utilities</a:t>
            </a:r>
            <a:endParaRPr lang="en-IN" sz="1800">
              <a:solidFill>
                <a:srgbClr val="0070C0"/>
              </a:solidFill>
            </a:endParaRPr>
          </a:p>
          <a:p>
            <a:pPr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Boilers</a:t>
            </a:r>
            <a:endParaRPr lang="en-IN" sz="1800"/>
          </a:p>
          <a:p>
            <a:pPr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Steam distribution system </a:t>
            </a:r>
          </a:p>
          <a:p>
            <a:pPr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Furnaces</a:t>
            </a:r>
          </a:p>
          <a:p>
            <a:pPr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Insulation</a:t>
            </a:r>
          </a:p>
          <a:p>
            <a:pPr lvl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Waste heat recovery</a:t>
            </a:r>
            <a:endParaRPr lang="en-IN" sz="1800"/>
          </a:p>
          <a:p>
            <a:pPr lvl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Heat exchangers and their networks</a:t>
            </a:r>
            <a:endParaRPr lang="en-IN" sz="1800"/>
          </a:p>
          <a:p>
            <a:pPr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Cogeneration</a:t>
            </a:r>
          </a:p>
          <a:p>
            <a:pPr lvl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Compressed air systems</a:t>
            </a:r>
            <a:endParaRPr lang="en-IN" sz="1800"/>
          </a:p>
          <a:p>
            <a:pPr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Refrigeration and air conditioning systems</a:t>
            </a:r>
          </a:p>
          <a:p>
            <a:pPr lvl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Pumps</a:t>
            </a:r>
          </a:p>
          <a:p>
            <a:pPr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/>
              <a:t>Fans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CA" sz="1800">
                <a:solidFill>
                  <a:srgbClr val="C00000"/>
                </a:solidFill>
              </a:rPr>
              <a:t>….Many more (environment, PAT Scheme)</a:t>
            </a:r>
            <a:endParaRPr lang="en-IN" sz="180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366B0-4828-4DED-B5E4-1C54C52D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37590-D3C2-8EBF-C22B-429A1C59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</p:spTree>
    <p:extLst>
      <p:ext uri="{BB962C8B-B14F-4D97-AF65-F5344CB8AC3E}">
        <p14:creationId xmlns:p14="http://schemas.microsoft.com/office/powerpoint/2010/main" val="2867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A730-0928-44B5-A5D3-DB4B636C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Conservation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945A8-9042-42C0-BFC5-D15C968C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B02F-187E-4439-A930-FC839520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20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EDE361-738E-4E1F-ADA5-5FC3730D50DF}"/>
              </a:ext>
            </a:extLst>
          </p:cNvPr>
          <p:cNvGrpSpPr/>
          <p:nvPr/>
        </p:nvGrpSpPr>
        <p:grpSpPr>
          <a:xfrm>
            <a:off x="2452976" y="1828456"/>
            <a:ext cx="7283000" cy="4791419"/>
            <a:chOff x="2108650" y="1188195"/>
            <a:chExt cx="8150344" cy="5669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738E44-3BCA-4585-A2DF-0EEB6ECC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650" y="1188195"/>
              <a:ext cx="8150344" cy="566980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91F9F-E52A-4029-ACC4-CB39981912E7}"/>
                </a:ext>
              </a:extLst>
            </p:cNvPr>
            <p:cNvSpPr txBox="1"/>
            <p:nvPr/>
          </p:nvSpPr>
          <p:spPr>
            <a:xfrm>
              <a:off x="2171700" y="1257501"/>
              <a:ext cx="1514475" cy="3807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2405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F514-B6EE-4417-854D-8927BCE4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Efficiency - Often considered as an alternative fuel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1007F-8DAA-44FB-AB6B-1AB25D21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49E28-A340-40E6-82C3-77E59C55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164524-6A11-4385-A1B6-3DDF35F5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632" y="2050706"/>
            <a:ext cx="5214867" cy="4162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7BC8F-DA5A-479F-8674-F3B360A05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" y="2315570"/>
            <a:ext cx="6193078" cy="381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A2E1-F959-4A40-99E3-BC66801F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of Energy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202B4-E9FC-4980-A545-93540746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489D8-0578-4A3D-A644-9F39A7AF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E19E8-2B45-45CE-A281-5699DF24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2" y="1828456"/>
            <a:ext cx="6963747" cy="4591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92872" y="2060812"/>
            <a:ext cx="423080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/>
              <a:t>Treatment – Sulfur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/>
              <a:t>Washing – Sulfur, Ash and Slag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/>
              <a:t>Refining – Extract different types of oil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/>
              <a:t>Enrichment - </a:t>
            </a:r>
            <a:r>
              <a:rPr lang="en-US"/>
              <a:t>Increasing the percentage of Uranium-235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0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A92E7-83B7-4DC8-8C48-6E9428D0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of Energy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0FC49-C2EF-4F55-B6F0-A3C537EAF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6343A-8D7A-41FC-8913-D0DE7D2A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23</a:t>
            </a:fld>
            <a:endParaRPr lang="en-IN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BF1BC8E-B3FC-499F-88ED-6B3F2FEEA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0" b="7245"/>
          <a:stretch/>
        </p:blipFill>
        <p:spPr>
          <a:xfrm>
            <a:off x="938682" y="1828456"/>
            <a:ext cx="10314636" cy="4563201"/>
          </a:xfrm>
        </p:spPr>
      </p:pic>
    </p:spTree>
    <p:extLst>
      <p:ext uri="{BB962C8B-B14F-4D97-AF65-F5344CB8AC3E}">
        <p14:creationId xmlns:p14="http://schemas.microsoft.com/office/powerpoint/2010/main" val="12948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B483-F719-4249-A7A1-584E5A03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Intensity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DC58-F657-44A8-A38E-A41E45C5F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11" y="2099296"/>
            <a:ext cx="4448609" cy="3986213"/>
          </a:xfrm>
        </p:spPr>
        <p:txBody>
          <a:bodyPr>
            <a:normAutofit/>
          </a:bodyPr>
          <a:lstStyle/>
          <a:p>
            <a:r>
              <a:rPr lang="en-US" sz="2000"/>
              <a:t>Energy intensity is a measure that is often used to assess the energy efficiency of a particular economy</a:t>
            </a:r>
          </a:p>
          <a:p>
            <a:r>
              <a:rPr lang="en-US" sz="2000"/>
              <a:t>Ratio of energy use to gross domestic product </a:t>
            </a:r>
          </a:p>
          <a:p>
            <a:r>
              <a:rPr lang="en-US" sz="2000"/>
              <a:t>Low energy intensity is the desired goal</a:t>
            </a:r>
          </a:p>
          <a:p>
            <a:r>
              <a:rPr lang="en-US" sz="2000"/>
              <a:t>Trying to decouple energy use and economic output to enhance that quality</a:t>
            </a:r>
          </a:p>
          <a:p>
            <a:endParaRPr lang="en-IN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58B31-D91F-4FEC-9D2B-ADA8855B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C45C0-AF5A-49E5-BD94-B752BCB8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24</a:t>
            </a:fld>
            <a:endParaRPr lang="en-IN"/>
          </a:p>
        </p:txBody>
      </p:sp>
      <p:pic>
        <p:nvPicPr>
          <p:cNvPr id="2052" name="Picture 4" descr="graph of energy intensity in selected countries and regions, as explained in the article text">
            <a:extLst>
              <a:ext uri="{FF2B5EF4-FFF2-40B4-BE49-F238E27FC236}">
                <a16:creationId xmlns:a16="http://schemas.microsoft.com/office/drawing/2014/main" id="{C20BDF1B-7B2C-4958-9EF8-7D211F7E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2094"/>
            <a:ext cx="7620000" cy="385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3EFC98-4656-4542-9533-4FD89FE9DE5F}"/>
              </a:ext>
            </a:extLst>
          </p:cNvPr>
          <p:cNvSpPr txBox="1"/>
          <p:nvPr/>
        </p:nvSpPr>
        <p:spPr>
          <a:xfrm>
            <a:off x="1044309" y="6041666"/>
            <a:ext cx="3815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will affect our life?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AE58D-3B69-BC5C-79F4-2BCB7C1F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805" y="3297139"/>
            <a:ext cx="4316195" cy="35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2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A520-A713-47B9-9EAA-9BD18C95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tx2">
                    <a:lumMod val="95000"/>
                    <a:lumOff val="5000"/>
                  </a:schemeClr>
                </a:solidFill>
              </a:rPr>
              <a:t>Energy Management </a:t>
            </a:r>
            <a:r>
              <a:rPr lang="en-IN">
                <a:solidFill>
                  <a:schemeClr val="bg2"/>
                </a:solidFill>
              </a:rPr>
              <a:t>and </a:t>
            </a:r>
            <a:r>
              <a:rPr lang="en-IN">
                <a:solidFill>
                  <a:srgbClr val="00B0F0"/>
                </a:solidFill>
              </a:rPr>
              <a:t>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8357-C0A9-4944-83F5-4D399CC26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087" y="2238621"/>
            <a:ext cx="5895703" cy="16845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2">
                    <a:lumMod val="95000"/>
                    <a:lumOff val="5000"/>
                  </a:schemeClr>
                </a:solidFill>
              </a:rPr>
              <a:t>Continuous improvement  of a building </a:t>
            </a:r>
            <a:r>
              <a:rPr lang="en-US" sz="2000">
                <a:solidFill>
                  <a:srgbClr val="C00000"/>
                </a:solidFill>
              </a:rPr>
              <a:t>Vs</a:t>
            </a:r>
            <a:r>
              <a:rPr lang="en-US" sz="2000"/>
              <a:t> </a:t>
            </a:r>
            <a:r>
              <a:rPr lang="en-US" sz="2000">
                <a:solidFill>
                  <a:srgbClr val="00B0F0"/>
                </a:solidFill>
              </a:rPr>
              <a:t>timely study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00B0F0"/>
                </a:solidFill>
              </a:rPr>
              <a:t>Audit may be considered the first step of this process</a:t>
            </a:r>
            <a:endParaRPr lang="en-IN" sz="2000">
              <a:solidFill>
                <a:srgbClr val="00B0F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000EE-07BE-4A54-8690-E13D21E8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C863A-12E5-4C36-9423-8AAE55C5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91A63-3379-4769-8C4D-8740C873CFD5}"/>
              </a:ext>
            </a:extLst>
          </p:cNvPr>
          <p:cNvSpPr/>
          <p:nvPr/>
        </p:nvSpPr>
        <p:spPr>
          <a:xfrm>
            <a:off x="716933" y="3320704"/>
            <a:ext cx="10755086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u="sng"/>
              <a:t>Audit</a:t>
            </a:r>
            <a:r>
              <a:rPr lang="en-US" altLang="en-US"/>
              <a:t> – financial connotation – examination with an intent to verify</a:t>
            </a:r>
          </a:p>
          <a:p>
            <a:pPr>
              <a:lnSpc>
                <a:spcPct val="150000"/>
              </a:lnSpc>
            </a:pPr>
            <a:r>
              <a:rPr lang="en-US" altLang="en-US" u="sng"/>
              <a:t>Energy audit</a:t>
            </a:r>
            <a:r>
              <a:rPr lang="en-US" altLang="en-US"/>
              <a:t> – coined in the 70’s after the oil shocks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/>
              <a:t>A study of a plant or facility to determine how and where energy is used and identify methods for energy savings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/>
              <a:t>The key to a systematic approach for decision-making in the area of energy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/>
              <a:t>Translation of energy conservation ideas into realities</a:t>
            </a:r>
          </a:p>
        </p:txBody>
      </p:sp>
    </p:spTree>
    <p:extLst>
      <p:ext uri="{BB962C8B-B14F-4D97-AF65-F5344CB8AC3E}">
        <p14:creationId xmlns:p14="http://schemas.microsoft.com/office/powerpoint/2010/main" val="222173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B171-53C6-43A4-827D-B13B0F22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solidFill>
                  <a:schemeClr val="bg2"/>
                </a:solidFill>
              </a:rPr>
              <a:t>Remember</a:t>
            </a:r>
            <a:endParaRPr lang="en-IN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64F2E-5058-4DEC-AC48-D1303F6D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03" y="2190749"/>
            <a:ext cx="11355977" cy="4165601"/>
          </a:xfrm>
        </p:spPr>
        <p:txBody>
          <a:bodyPr/>
          <a:lstStyle/>
          <a:p>
            <a:r>
              <a:rPr lang="en-US" altLang="en-US" sz="1800"/>
              <a:t>Efforts should not be equated with discomfort</a:t>
            </a:r>
          </a:p>
          <a:p>
            <a:r>
              <a:rPr lang="en-US" altLang="en-US" sz="1800"/>
              <a:t>Should not interfere with the preliminary function of the organization or facility</a:t>
            </a:r>
          </a:p>
          <a:p>
            <a:r>
              <a:rPr lang="en-US" altLang="en-US" sz="1800"/>
              <a:t>Activities that disrupt or impede with the normal functions of the workers and/or processes, , adversely affect productivity constitute false economics</a:t>
            </a:r>
          </a:p>
          <a:p>
            <a:pPr marL="0" indent="0" algn="ctr">
              <a:buNone/>
            </a:pPr>
            <a:r>
              <a:rPr lang="en-US" altLang="en-US" sz="1800">
                <a:solidFill>
                  <a:srgbClr val="0070C0"/>
                </a:solidFill>
              </a:rPr>
              <a:t>It should be a systematic process to avoid above factors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D6287-EB0D-4B80-898C-9C744D333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73EE4-26E3-4EFD-9A36-82D51D2A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8128-D7ED-4369-BA2C-4834132A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5389-743B-4F2E-B060-1F3A00836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Global and Indian energy scenario</a:t>
            </a:r>
          </a:p>
          <a:p>
            <a:r>
              <a:rPr lang="en-IN"/>
              <a:t>Energy security and intensity </a:t>
            </a:r>
          </a:p>
          <a:p>
            <a:r>
              <a:rPr lang="en-IN"/>
              <a:t>Flow of energy</a:t>
            </a:r>
          </a:p>
          <a:p>
            <a:r>
              <a:rPr lang="en-IN"/>
              <a:t>Intro to energy management </a:t>
            </a:r>
          </a:p>
          <a:p>
            <a:pPr marL="0" indent="0">
              <a:buNone/>
            </a:pP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3B338-83A3-45A3-8051-366BDB07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9261D-6032-4E10-9298-56F1AA49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9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CDA8-9590-4FDB-934C-D5067D95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01C7-DF1B-4335-A12D-550BF5F16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67" y="1999680"/>
            <a:ext cx="11599818" cy="454916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World Energy Outlook 2024 by International Energy Agency</a:t>
            </a:r>
          </a:p>
          <a:p>
            <a:r>
              <a:rPr lang="en-US">
                <a:hlinkClick r:id="rId2"/>
              </a:rPr>
              <a:t>https://www.eia.gov/todayinenergy/detail.php?id=27032</a:t>
            </a:r>
            <a:endParaRPr lang="en-US"/>
          </a:p>
          <a:p>
            <a:r>
              <a:rPr lang="en-US">
                <a:hlinkClick r:id="rId3"/>
              </a:rPr>
              <a:t>https://www.mdpi.com/1996-1073/13/10/2502</a:t>
            </a:r>
            <a:endParaRPr lang="en-US"/>
          </a:p>
          <a:p>
            <a:r>
              <a:rPr lang="en-US"/>
              <a:t>Energy and Civilization by </a:t>
            </a:r>
            <a:r>
              <a:rPr lang="en-US" err="1"/>
              <a:t>Waseda</a:t>
            </a:r>
            <a:r>
              <a:rPr lang="en-US"/>
              <a:t> University, SILS, Science, Technology and Society (LE202) </a:t>
            </a:r>
            <a:r>
              <a:rPr lang="en-US">
                <a:hlinkClick r:id="rId4"/>
              </a:rPr>
              <a:t>http://www.f.waseda.jp/sidoli/STS_Intro_06.pdf</a:t>
            </a:r>
            <a:r>
              <a:rPr lang="en-US"/>
              <a:t> </a:t>
            </a:r>
          </a:p>
          <a:p>
            <a:r>
              <a:rPr lang="en-CA">
                <a:hlinkClick r:id="rId5"/>
              </a:rPr>
              <a:t>BP Energy statistical review of World Energy, 2017</a:t>
            </a:r>
          </a:p>
          <a:p>
            <a:r>
              <a:rPr lang="en-CA">
                <a:hlinkClick r:id="rId5"/>
              </a:rPr>
              <a:t>https://www.123rf.com/clipart-vector/energy_conservation_charts.html</a:t>
            </a:r>
            <a:r>
              <a:rPr lang="en-CA"/>
              <a:t> </a:t>
            </a:r>
          </a:p>
          <a:p>
            <a:r>
              <a:rPr lang="en-CA">
                <a:hlinkClick r:id="rId6"/>
              </a:rPr>
              <a:t>https://ourworldindata.org/energy-definitions</a:t>
            </a:r>
            <a:endParaRPr lang="en-CA"/>
          </a:p>
          <a:p>
            <a:r>
              <a:rPr lang="en-US"/>
              <a:t>Accelerating Improvements in the Energy Efficiency of Room Air Conditioners (RACs) in India: Potential, Cost-Benefit, and Policies (Interim Assessment) </a:t>
            </a:r>
            <a:r>
              <a:rPr lang="en-US" err="1"/>
              <a:t>Nikit</a:t>
            </a:r>
            <a:r>
              <a:rPr lang="en-US"/>
              <a:t> Abhyankar Nihar Shah Won Young Park Amol Phadke </a:t>
            </a:r>
          </a:p>
          <a:p>
            <a:r>
              <a:rPr lang="en-US"/>
              <a:t>Energy Efficiency: Concepts and Calculations BY </a:t>
            </a:r>
            <a:r>
              <a:rPr lang="en-IN"/>
              <a:t>Daniel M. Martínez, Ben W. </a:t>
            </a:r>
            <a:r>
              <a:rPr lang="en-IN" err="1"/>
              <a:t>Ebenhack</a:t>
            </a:r>
            <a:r>
              <a:rPr lang="en-IN"/>
              <a:t> and Travis P. Wagner</a:t>
            </a:r>
            <a:endParaRPr lang="en-CA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DC56F-A35A-45CF-8C61-D5535FFD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CC26A-17B0-4C28-8103-1F9106AC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1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BEB8-DC01-F28F-28C4-04DF5ACC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CB26-34FA-6456-0A53-BEE321554A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8CD9A-58F1-C6DA-D62E-ED25915E7D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AD3E-C9D5-D269-7B62-CF39706B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87B6-25C9-1AC8-5DAE-904F937C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5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E8F575-1E18-4C4D-B460-A6B6FA26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Course Pre-requisites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AC8A0-2BDB-4ABD-A61C-2454949EE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099296"/>
            <a:ext cx="9628632" cy="3986213"/>
          </a:xfrm>
        </p:spPr>
        <p:txBody>
          <a:bodyPr/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Thermodynamics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Heat transfer 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Fluid mechanics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2653C-0267-4D2C-B9C6-F9C88615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7964F-C724-4273-B100-8E983289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18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7AD0-6340-497C-B49F-88D413D9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and Civilization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331C8-02A0-42BD-881B-7320885B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D3A59-C44B-4A21-9D1F-8B2F1CF5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14" y="6447790"/>
            <a:ext cx="1923178" cy="319405"/>
          </a:xfrm>
        </p:spPr>
        <p:txBody>
          <a:bodyPr/>
          <a:lstStyle/>
          <a:p>
            <a:fld id="{BD266BE7-899D-4075-917F-DBDE33B6B692}" type="slidenum">
              <a:rPr lang="en-IN" smtClean="0"/>
              <a:t>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E4173-8522-409E-A020-8BFDAD339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3" t="8124"/>
          <a:stretch/>
        </p:blipFill>
        <p:spPr>
          <a:xfrm>
            <a:off x="5537006" y="2164080"/>
            <a:ext cx="6677853" cy="3989191"/>
          </a:xfrm>
          <a:prstGeom prst="rect">
            <a:avLst/>
          </a:prstGeom>
        </p:spPr>
      </p:pic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76043898-B791-43BD-A841-A671767AE4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7626406"/>
              </p:ext>
            </p:extLst>
          </p:nvPr>
        </p:nvGraphicFramePr>
        <p:xfrm>
          <a:off x="95794" y="2131852"/>
          <a:ext cx="5167378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BE5817A-9586-D38D-3B7F-E8894F656A51}"/>
                  </a:ext>
                </a:extLst>
              </p14:cNvPr>
              <p14:cNvContentPartPr/>
              <p14:nvPr/>
            </p14:nvContentPartPr>
            <p14:xfrm>
              <a:off x="3322956" y="7380426"/>
              <a:ext cx="45885" cy="65804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BE5817A-9586-D38D-3B7F-E8894F656A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5171" y="7362544"/>
                <a:ext cx="81099" cy="101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8134BFD-33BE-539A-1588-087CC96D9013}"/>
                  </a:ext>
                </a:extLst>
              </p14:cNvPr>
              <p14:cNvContentPartPr/>
              <p14:nvPr/>
            </p14:nvContentPartPr>
            <p14:xfrm>
              <a:off x="3074245" y="7587915"/>
              <a:ext cx="53965" cy="16741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8134BFD-33BE-539A-1588-087CC96D90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376" y="7570476"/>
                <a:ext cx="89346" cy="51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C0906B6-BACC-F07F-F6DA-F4E4A91F096B}"/>
                  </a:ext>
                </a:extLst>
              </p14:cNvPr>
              <p14:cNvContentPartPr/>
              <p14:nvPr/>
            </p14:nvContentPartPr>
            <p14:xfrm>
              <a:off x="3011798" y="7546260"/>
              <a:ext cx="36201" cy="1604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C0906B6-BACC-F07F-F6DA-F4E4A91F09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4052" y="7517614"/>
                <a:ext cx="71337" cy="72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F556F2-7B7B-6D2D-C0C1-33432C1D0D8D}"/>
                  </a:ext>
                </a:extLst>
              </p14:cNvPr>
              <p14:cNvContentPartPr/>
              <p14:nvPr/>
            </p14:nvContentPartPr>
            <p14:xfrm>
              <a:off x="2945559" y="7524550"/>
              <a:ext cx="38272" cy="1604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F556F2-7B7B-6D2D-C0C1-33432C1D0D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7675" y="7506320"/>
                <a:ext cx="73683" cy="521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23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18D7-503D-C2AD-1C6A-EA593E64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3656A-0D7B-EC1F-3295-E5F23C03F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Primary/secondary energy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Renewable/non-renewable energy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Commercial/non-commercial energy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D1008-7E5E-953E-79FD-E2551768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85AFF-2E99-8AB1-8BDB-B1589654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6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C54F-A9AB-EDCB-6157-A0A89F9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Sources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B588-0117-A92E-4D1D-07B5AB18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Coal</a:t>
            </a:r>
          </a:p>
          <a:p>
            <a:r>
              <a:rPr lang="en-US"/>
              <a:t>Oil</a:t>
            </a:r>
          </a:p>
          <a:p>
            <a:r>
              <a:rPr lang="en-US"/>
              <a:t>Natural Gas</a:t>
            </a:r>
          </a:p>
          <a:p>
            <a:r>
              <a:rPr lang="en-US"/>
              <a:t>Nuclear</a:t>
            </a:r>
          </a:p>
          <a:p>
            <a:r>
              <a:rPr lang="en-US"/>
              <a:t>Biomass </a:t>
            </a:r>
          </a:p>
          <a:p>
            <a:r>
              <a:rPr lang="en-US"/>
              <a:t>Renewable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854CE-2C86-D917-0E5F-A76F34C6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F595A-3C5C-24C3-8C04-2272D293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995453" y="5066327"/>
            <a:ext cx="7196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Reserve to production ratio </a:t>
            </a:r>
            <a:endParaRPr lang="en-IN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err="1"/>
              <a:t>tonne</a:t>
            </a:r>
            <a:r>
              <a:rPr lang="en-US"/>
              <a:t> of oil equivalent (toe) is a unit of energy defined </a:t>
            </a:r>
            <a:r>
              <a:rPr lang="en-US" b="1"/>
              <a:t>as the amount of energy (41868 MJ) released by burning one </a:t>
            </a:r>
            <a:r>
              <a:rPr lang="en-US" b="1" err="1"/>
              <a:t>tonne</a:t>
            </a:r>
            <a:r>
              <a:rPr lang="en-US" b="1"/>
              <a:t> of crude oil</a:t>
            </a:r>
            <a:r>
              <a:rPr lang="en-US"/>
              <a:t>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488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0E7C-D28C-4D9E-8887-7CA2733B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Transition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C7D74-506B-4817-93D3-C56068A4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E1F37-42C6-49A6-8155-4F98A4FE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8</a:t>
            </a:fld>
            <a:endParaRPr lang="en-IN"/>
          </a:p>
        </p:txBody>
      </p:sp>
      <p:pic>
        <p:nvPicPr>
          <p:cNvPr id="2050" name="Picture 2" descr="History of Energy Transitions">
            <a:extLst>
              <a:ext uri="{FF2B5EF4-FFF2-40B4-BE49-F238E27FC236}">
                <a16:creationId xmlns:a16="http://schemas.microsoft.com/office/drawing/2014/main" id="{D9973688-D627-47D4-ADBF-664D3ACE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9" b="4508"/>
          <a:stretch/>
        </p:blipFill>
        <p:spPr bwMode="auto">
          <a:xfrm>
            <a:off x="3252107" y="1828456"/>
            <a:ext cx="5715000" cy="49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57899" y="2866030"/>
            <a:ext cx="251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Fossil fuel accounts for 60 to 80% in 2020 </a:t>
            </a:r>
          </a:p>
        </p:txBody>
      </p:sp>
    </p:spTree>
    <p:extLst>
      <p:ext uri="{BB962C8B-B14F-4D97-AF65-F5344CB8AC3E}">
        <p14:creationId xmlns:p14="http://schemas.microsoft.com/office/powerpoint/2010/main" val="229977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B19C-B2A3-4CC0-82BF-E0973357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Energy Demand and Sources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B9684-45AA-44A6-8DBC-CBAADA12B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0583" y="6455498"/>
            <a:ext cx="5687786" cy="365125"/>
          </a:xfrm>
        </p:spPr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FBEA9-FE51-4F6C-B75E-A80826C1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6CAF5-7C7C-6FB9-C352-850A88C1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133" y="1828456"/>
            <a:ext cx="7121323" cy="50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5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Educational subjects 16x9</vt:lpstr>
      <vt:lpstr>EN 410 Energy Management</vt:lpstr>
      <vt:lpstr>Course Outline </vt:lpstr>
      <vt:lpstr>PowerPoint Presentation</vt:lpstr>
      <vt:lpstr>Course Pre-requisites </vt:lpstr>
      <vt:lpstr>Energy and Civilization</vt:lpstr>
      <vt:lpstr>Types</vt:lpstr>
      <vt:lpstr>Energy Sources</vt:lpstr>
      <vt:lpstr>Energy Transition </vt:lpstr>
      <vt:lpstr>Global Energy Demand and Sources</vt:lpstr>
      <vt:lpstr>India’s Energy Demand </vt:lpstr>
      <vt:lpstr>India’s Fuel Scenario </vt:lpstr>
      <vt:lpstr>Energy Security</vt:lpstr>
      <vt:lpstr>Energy Security</vt:lpstr>
      <vt:lpstr>How to improve the energy security</vt:lpstr>
      <vt:lpstr>Energy Pyramid</vt:lpstr>
      <vt:lpstr>Energy Management </vt:lpstr>
      <vt:lpstr>Why Energy Management</vt:lpstr>
      <vt:lpstr>India’s CO2 Emission </vt:lpstr>
      <vt:lpstr>India’s CO2 Emission </vt:lpstr>
      <vt:lpstr>Energy Conservation</vt:lpstr>
      <vt:lpstr>Energy Efficiency - Often considered as an alternative fuel </vt:lpstr>
      <vt:lpstr>Flow of Energy</vt:lpstr>
      <vt:lpstr>Flow of Energy</vt:lpstr>
      <vt:lpstr>Energy Intensity</vt:lpstr>
      <vt:lpstr>Energy Management and Audit</vt:lpstr>
      <vt:lpstr>Remember</vt:lpstr>
      <vt:lpstr>Recap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410/607 Energy Management</dc:title>
  <dc:creator>ADMIN</dc:creator>
  <cp:revision>9</cp:revision>
  <dcterms:created xsi:type="dcterms:W3CDTF">2023-01-01T15:32:25Z</dcterms:created>
  <dcterms:modified xsi:type="dcterms:W3CDTF">2025-04-27T12:03:39Z</dcterms:modified>
</cp:coreProperties>
</file>